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51" r:id="rId21"/>
    <p:sldId id="284" r:id="rId22"/>
    <p:sldId id="285" r:id="rId23"/>
    <p:sldId id="286" r:id="rId24"/>
    <p:sldId id="367" r:id="rId25"/>
    <p:sldId id="368" r:id="rId26"/>
    <p:sldId id="369" r:id="rId27"/>
    <p:sldId id="370" r:id="rId28"/>
    <p:sldId id="371" r:id="rId29"/>
    <p:sldId id="354" r:id="rId30"/>
    <p:sldId id="355" r:id="rId31"/>
    <p:sldId id="366" r:id="rId32"/>
    <p:sldId id="358" r:id="rId33"/>
    <p:sldId id="359" r:id="rId34"/>
    <p:sldId id="316" r:id="rId35"/>
    <p:sldId id="361" r:id="rId36"/>
    <p:sldId id="362" r:id="rId37"/>
    <p:sldId id="363" r:id="rId38"/>
    <p:sldId id="364" r:id="rId39"/>
    <p:sldId id="365" r:id="rId40"/>
    <p:sldId id="323" r:id="rId41"/>
    <p:sldId id="336" r:id="rId42"/>
    <p:sldId id="271" r:id="rId43"/>
    <p:sldId id="335" r:id="rId44"/>
    <p:sldId id="314" r:id="rId45"/>
    <p:sldId id="288" r:id="rId46"/>
    <p:sldId id="294" r:id="rId47"/>
    <p:sldId id="298" r:id="rId48"/>
    <p:sldId id="29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FFFFFF"/>
    <a:srgbClr val="BAC5E8"/>
    <a:srgbClr val="DDEACE"/>
    <a:srgbClr val="E6D2DE"/>
    <a:srgbClr val="B4EEC3"/>
    <a:srgbClr val="EAD6B8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 autoAdjust="0"/>
    <p:restoredTop sz="94754" autoAdjust="0"/>
  </p:normalViewPr>
  <p:slideViewPr>
    <p:cSldViewPr snapToObjects="1">
      <p:cViewPr varScale="1">
        <p:scale>
          <a:sx n="153" d="100"/>
          <a:sy n="153" d="100"/>
        </p:scale>
        <p:origin x="372" y="15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12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34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4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34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3396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655790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3021311" y="5546562"/>
            <a:ext cx="6143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Inter-dependency between Input and output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095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All modalities of input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72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Low cognitive load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774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Low TCB and easy deploy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651975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558487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74972" y="3479532"/>
            <a:ext cx="1524000" cy="1524000"/>
            <a:chOff x="9751219" y="2807638"/>
            <a:chExt cx="1524000" cy="1524000"/>
          </a:xfrm>
        </p:grpSpPr>
        <p:sp>
          <p:nvSpPr>
            <p:cNvPr id="51" name="Oval 50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254587" y="4463332"/>
            <a:ext cx="1758988" cy="137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4958119" y="2053852"/>
            <a:ext cx="2609805" cy="257931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5541889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Input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05083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89263" y="3138668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240963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63618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devices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748059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25.16M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20.92M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2M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71K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600K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36.68M</a:t>
              </a:r>
              <a:endParaRPr lang="en-US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9675019" y="1921707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458938" y="2842983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1.9K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456670" y="3505200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458938" y="4294507"/>
            <a:ext cx="1523561" cy="582293"/>
            <a:chOff x="9458938" y="4174956"/>
            <a:chExt cx="1523561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267428" y="5117068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121K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 smtClean="0"/>
                  <a:t>Display latency: 21.67 </a:t>
                </a:r>
                <a:r>
                  <a:rPr lang="en-US" dirty="0" err="1" smtClean="0"/>
                  <a:t>ms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~46 fps</a:t>
                </a:r>
              </a:p>
              <a:p>
                <a:r>
                  <a:rPr lang="en-US" dirty="0" smtClean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Pointer detection accuracy: 0.997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more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……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3852</TotalTime>
  <Words>1188</Words>
  <Application>Microsoft Office PowerPoint</Application>
  <PresentationFormat>Custom</PresentationFormat>
  <Paragraphs>433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303</cp:revision>
  <cp:lastPrinted>2013-06-08T11:22:51Z</cp:lastPrinted>
  <dcterms:created xsi:type="dcterms:W3CDTF">2019-12-03T10:53:56Z</dcterms:created>
  <dcterms:modified xsi:type="dcterms:W3CDTF">2020-02-20T17:33:27Z</dcterms:modified>
</cp:coreProperties>
</file>